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6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9"/>
  </p:normalViewPr>
  <p:slideViewPr>
    <p:cSldViewPr snapToGrid="0" snapToObjects="1">
      <p:cViewPr varScale="1">
        <p:scale>
          <a:sx n="59" d="100"/>
          <a:sy n="59" d="100"/>
        </p:scale>
        <p:origin x="940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0AF62E-BFE1-3245-AA96-9A20EDDE25C4}" type="datetimeFigureOut">
              <a:rPr lang="en-US" smtClean="0"/>
              <a:t>10/7/2022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689358-953F-2844-A63E-C1FFCBEAB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343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28D17-C25D-B24D-B377-1232445AEF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1773F9-FEF6-0B4E-B740-06C487E615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B650F7-284E-8041-9939-6E96ACD52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ACC7F-B300-FB45-8EE2-6297F582DEBB}" type="datetime1">
              <a:rPr lang="en-CA" smtClean="0"/>
              <a:t>2022-10-07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3353D-DAA8-594E-8A66-2E934822D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m-ET"/>
              <a:t>ኦታዋ ደብረ ቅዱሳን ቅዱስ ተክለሃይማኖት ቤተክርስቲያን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813B10-0AF1-3743-82EA-ED260FEA0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9E019-224D-B648-917A-1603D7619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820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90C0D-407C-6945-B8FD-B4273223E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885FCE-9F18-8445-AA24-FFC26EF4A4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E4A225-B812-C742-AC78-AE40658D5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4C10B-596B-5F45-90F2-FC9CC47D971D}" type="datetime1">
              <a:rPr lang="en-CA" smtClean="0"/>
              <a:t>2022-10-07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5CF3D0-E941-4047-A0DE-D058EF54F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m-ET"/>
              <a:t>ኦታዋ ደብረ ቅዱሳን ቅዱስ ተክለሃይማኖት ቤተክርስቲያን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D8618A-E486-3245-9DB7-23AF68318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9E019-224D-B648-917A-1603D7619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73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F09E58-9E22-6442-B576-E83DA285A2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933E2C-42CC-FA4D-B2C3-F5B03AEA47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140EF-D2D1-E947-AF10-C61DA64A8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F3B77-C9B4-6A4E-945A-8F7026CF46A3}" type="datetime1">
              <a:rPr lang="en-CA" smtClean="0"/>
              <a:t>2022-10-07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917E97-7591-4546-87C1-5273DDA60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m-ET"/>
              <a:t>ኦታዋ ደብረ ቅዱሳን ቅዱስ ተክለሃይማኖት ቤተክርስቲያን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DBF121-9BB3-D249-9130-B1BB92CAB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9E019-224D-B648-917A-1603D7619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049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5AE9D-C169-124A-9824-76AA41648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053BE-C758-654D-96AE-8BD805433F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D3DD88-8541-DD45-9167-FFD2A0CC9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AD78D-8522-914F-80E4-000B0DE8F4F5}" type="datetime1">
              <a:rPr lang="en-CA" smtClean="0"/>
              <a:t>2022-10-07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8B3B96-76D5-1D43-B800-EF08D59E6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m-ET"/>
              <a:t>ኦታዋ ደብረ ቅዱሳን ቅዱስ ተክለሃይማኖት ቤተክርስቲያን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4A60E7-11F5-BB44-95BE-862EDD629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9E019-224D-B648-917A-1603D7619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542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FFCD3-9A5F-7541-8B6E-00789EE28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C987A3-7752-F148-A328-DDA756B065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6601CE-F16C-864F-952B-916B3CB07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840F2-65FF-2D45-A9F1-E93C82516C63}" type="datetime1">
              <a:rPr lang="en-CA" smtClean="0"/>
              <a:t>2022-10-07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741AE6-6780-E44B-AF89-1E07E5FA8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m-ET"/>
              <a:t>ኦታዋ ደብረ ቅዱሳን ቅዱስ ተክለሃይማኖት ቤተክርስቲያን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9F4EB6-78AD-ED4C-8F53-E82F2C1E2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9E019-224D-B648-917A-1603D7619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386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75543-D61B-FB41-B595-4CB56EA67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B1F27-372B-4741-8839-1CB82973AA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F166AE-B415-4243-BE0F-8FE60F2220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F8A434-F8F0-A045-BC18-F3B0C1DB1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BA9E6-1C80-C94D-9D1A-36794159BDA7}" type="datetime1">
              <a:rPr lang="en-CA" smtClean="0"/>
              <a:t>2022-10-07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B67940-EEDC-8247-B2FB-BAFFB298B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m-ET"/>
              <a:t>ኦታዋ ደብረ ቅዱሳን ቅዱስ ተክለሃይማኖት ቤተክርስቲያን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CC2BC5-5D3E-4A42-8378-CBD383ED7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9E019-224D-B648-917A-1603D7619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28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1A247-4B06-8B46-ABE8-8BA6FB968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58D6CF-A414-8941-A3BD-6303130B20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6F1659-72A1-2F4B-80A8-1754E76C3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D3D530-3930-0F48-A80B-50C64CD716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EBEAA0-802B-424A-9EA5-17707D2C2D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CD51C0D-99EB-1049-8D19-EB6253E09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C04F-0765-0240-A084-6F37F17DDEE8}" type="datetime1">
              <a:rPr lang="en-CA" smtClean="0"/>
              <a:t>2022-10-07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21DF18-8E61-0A42-BF8E-C59295B3E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m-ET"/>
              <a:t>ኦታዋ ደብረ ቅዱሳን ቅዱስ ተክለሃይማኖት ቤተክርስቲያን</a:t>
            </a: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B07BA2-7FB5-2143-9172-C7FB259F9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9E019-224D-B648-917A-1603D7619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23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04596-A433-924E-92E6-08FED1AFB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EF5868-C4FD-4043-9F84-177CCBEB9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26B1C-CE1D-D941-A483-D4223474EE1C}" type="datetime1">
              <a:rPr lang="en-CA" smtClean="0"/>
              <a:t>2022-10-07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75E99C-7804-1C46-B719-C908C85E5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m-ET"/>
              <a:t>ኦታዋ ደብረ ቅዱሳን ቅዱስ ተክለሃይማኖት ቤተክርስቲያን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5834DF-669A-1B40-8DEB-3AC1AF911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9E019-224D-B648-917A-1603D7619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307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ED624C-A6FE-8B4B-B1F5-C8186C021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36CAA-3ACB-BF49-B4F3-C478AA345393}" type="datetime1">
              <a:rPr lang="en-CA" smtClean="0"/>
              <a:t>2022-10-07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C2ACC8-9639-8B46-88D1-D3D9AF9EF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m-ET"/>
              <a:t>ኦታዋ ደብረ ቅዱሳን ቅዱስ ተክለሃይማኖት ቤተክርስቲያን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D81033-BDEB-F848-81E5-E53147839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9E019-224D-B648-917A-1603D7619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888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4C3CA-6593-8948-93B5-419E10FDB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758A47-CEE6-F949-9A09-5C481A58D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95540A-9C80-2242-8AFA-61CC8B5C27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0A3120-8A67-7749-904A-6EB8482FF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BF402A-5272-4245-A466-FB3C3260F4A8}" type="datetime1">
              <a:rPr lang="en-CA" smtClean="0"/>
              <a:t>2022-10-07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B3E211-E88E-5642-9FC8-6C1576B3D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m-ET"/>
              <a:t>ኦታዋ ደብረ ቅዱሳን ቅዱስ ተክለሃይማኖት ቤተክርስቲያን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AEBFD3-D3DB-5B4E-89B5-7293E1C25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9E019-224D-B648-917A-1603D7619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71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1B59D-9FFD-AB40-A91D-3300D9D78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607884-832E-BD40-BD7F-B80394BA65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38DED5-A69A-EA40-8130-A6623606B4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0E84E1-F4A1-AF41-96A6-F45463649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B735-EDD5-6E4A-970C-4B2A2C3753AF}" type="datetime1">
              <a:rPr lang="en-CA" smtClean="0"/>
              <a:t>2022-10-07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C30286-5C01-3A42-B773-496EC9570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m-ET"/>
              <a:t>ኦታዋ ደብረ ቅዱሳን ቅዱስ ተክለሃይማኖት ቤተክርስቲያን</a:t>
            </a: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7824AB-E222-644F-B300-77BCDFC68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9E019-224D-B648-917A-1603D7619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85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B33823-C336-B749-B543-DDB5D5392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F023CE-A0E0-D949-97FE-F5A5966E7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DD6F2-41CB-094A-A22E-74399283F5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61939-3263-3E41-96C6-8B8F4F1E1E55}" type="datetime1">
              <a:rPr lang="en-CA" smtClean="0"/>
              <a:t>2022-10-07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CDDE49-A918-A44F-939A-A9CD74ED1E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m-ET"/>
              <a:t>ኦታዋ ደብረ ቅዱሳን ቅዱስ ተክለሃይማኖት ቤተክርስቲያን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DC4178-B822-0F44-B534-237637FECE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9E019-224D-B648-917A-1603D7619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126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4E8CF-D8DA-494F-956B-51BA71043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657"/>
            <a:ext cx="10515600" cy="696687"/>
          </a:xfrm>
        </p:spPr>
        <p:txBody>
          <a:bodyPr>
            <a:normAutofit/>
          </a:bodyPr>
          <a:lstStyle/>
          <a:p>
            <a:pPr algn="ctr"/>
            <a:r>
              <a:rPr lang="en-US" b="1" dirty="0" err="1">
                <a:solidFill>
                  <a:srgbClr val="0070C0"/>
                </a:solidFill>
                <a:latin typeface="Nyala" panose="02000504070300020003" pitchFamily="2" charset="0"/>
              </a:rPr>
              <a:t>በብርሃን</a:t>
            </a:r>
            <a:r>
              <a:rPr lang="en-US" b="1" dirty="0">
                <a:solidFill>
                  <a:srgbClr val="0070C0"/>
                </a:solidFill>
                <a:latin typeface="Nyala" panose="02000504070300020003" pitchFamily="2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Nyala" panose="02000504070300020003" pitchFamily="2" charset="0"/>
              </a:rPr>
              <a:t>ፀዳል</a:t>
            </a:r>
            <a:endParaRPr lang="en-US" b="1" dirty="0">
              <a:solidFill>
                <a:srgbClr val="0070C0"/>
              </a:solidFill>
              <a:latin typeface="Nyala" panose="02000504070300020003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E0011-4AD9-264B-ACA1-5FCC76D76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343" y="1117600"/>
            <a:ext cx="11393714" cy="539931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400" b="1" dirty="0">
                <a:latin typeface="Nyala" panose="02000504070300020003" pitchFamily="2" charset="0"/>
              </a:rPr>
              <a:t>	</a:t>
            </a:r>
            <a:r>
              <a:rPr lang="en-US" sz="4400" b="1" dirty="0" err="1">
                <a:solidFill>
                  <a:srgbClr val="0070C0"/>
                </a:solidFill>
                <a:latin typeface="Nyala" panose="02000504070300020003" pitchFamily="2" charset="0"/>
              </a:rPr>
              <a:t>በብርሃን</a:t>
            </a:r>
            <a:r>
              <a:rPr lang="en-US" sz="4400" b="1" dirty="0">
                <a:solidFill>
                  <a:srgbClr val="0070C0"/>
                </a:solidFill>
                <a:latin typeface="Nyala" panose="02000504070300020003" pitchFamily="2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Nyala" panose="02000504070300020003" pitchFamily="2" charset="0"/>
              </a:rPr>
              <a:t>ፀዳል</a:t>
            </a:r>
            <a:r>
              <a:rPr lang="en-US" sz="4400" b="1" dirty="0">
                <a:solidFill>
                  <a:srgbClr val="0070C0"/>
                </a:solidFill>
                <a:latin typeface="Nyala" panose="02000504070300020003" pitchFamily="2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Nyala" panose="02000504070300020003" pitchFamily="2" charset="0"/>
              </a:rPr>
              <a:t>ተከባ</a:t>
            </a:r>
            <a:r>
              <a:rPr lang="en-US" sz="4400" b="1" dirty="0">
                <a:solidFill>
                  <a:srgbClr val="0070C0"/>
                </a:solidFill>
                <a:latin typeface="Nyala" panose="02000504070300020003" pitchFamily="2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Nyala" panose="02000504070300020003" pitchFamily="2" charset="0"/>
              </a:rPr>
              <a:t>እመቤቴ</a:t>
            </a:r>
            <a:endParaRPr lang="en-US" sz="4400" b="1" dirty="0">
              <a:solidFill>
                <a:srgbClr val="0070C0"/>
              </a:solidFill>
              <a:latin typeface="Nyala" panose="02000504070300020003" pitchFamily="2" charset="0"/>
            </a:endParaRPr>
          </a:p>
          <a:p>
            <a:pPr marL="0" indent="0">
              <a:buNone/>
            </a:pPr>
            <a:r>
              <a:rPr lang="en-US" sz="4400" b="1" dirty="0">
                <a:solidFill>
                  <a:srgbClr val="0070C0"/>
                </a:solidFill>
                <a:latin typeface="Nyala" panose="02000504070300020003" pitchFamily="2" charset="0"/>
              </a:rPr>
              <a:t>	</a:t>
            </a:r>
            <a:r>
              <a:rPr lang="en-US" sz="4400" b="1" dirty="0" err="1">
                <a:solidFill>
                  <a:srgbClr val="0070C0"/>
                </a:solidFill>
                <a:latin typeface="Nyala" panose="02000504070300020003" pitchFamily="2" charset="0"/>
              </a:rPr>
              <a:t>በደመና</a:t>
            </a:r>
            <a:r>
              <a:rPr lang="en-US" sz="4400" b="1" dirty="0">
                <a:solidFill>
                  <a:srgbClr val="0070C0"/>
                </a:solidFill>
                <a:latin typeface="Nyala" panose="02000504070300020003" pitchFamily="2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Nyala" panose="02000504070300020003" pitchFamily="2" charset="0"/>
              </a:rPr>
              <a:t>ዙፋን</a:t>
            </a:r>
            <a:r>
              <a:rPr lang="en-US" sz="4400" b="1" dirty="0">
                <a:solidFill>
                  <a:srgbClr val="0070C0"/>
                </a:solidFill>
                <a:latin typeface="Nyala" panose="02000504070300020003" pitchFamily="2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Nyala" panose="02000504070300020003" pitchFamily="2" charset="0"/>
              </a:rPr>
              <a:t>ተቀምጣ</a:t>
            </a:r>
            <a:r>
              <a:rPr lang="en-US" sz="4400" b="1" dirty="0">
                <a:solidFill>
                  <a:srgbClr val="0070C0"/>
                </a:solidFill>
                <a:latin typeface="Nyala" panose="02000504070300020003" pitchFamily="2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Nyala" panose="02000504070300020003" pitchFamily="2" charset="0"/>
              </a:rPr>
              <a:t>ከፊቴ</a:t>
            </a:r>
            <a:endParaRPr lang="en-US" sz="4400" b="1" dirty="0">
              <a:solidFill>
                <a:srgbClr val="0070C0"/>
              </a:solidFill>
              <a:latin typeface="Nyala" panose="02000504070300020003" pitchFamily="2" charset="0"/>
            </a:endParaRPr>
          </a:p>
          <a:p>
            <a:pPr marL="0" indent="0">
              <a:buNone/>
            </a:pPr>
            <a:r>
              <a:rPr lang="en-US" sz="4400" b="1" dirty="0">
                <a:solidFill>
                  <a:srgbClr val="0070C0"/>
                </a:solidFill>
                <a:latin typeface="Nyala" panose="02000504070300020003" pitchFamily="2" charset="0"/>
              </a:rPr>
              <a:t>	</a:t>
            </a:r>
            <a:r>
              <a:rPr lang="en-US" sz="4400" b="1" dirty="0" err="1">
                <a:solidFill>
                  <a:srgbClr val="0070C0"/>
                </a:solidFill>
                <a:latin typeface="Nyala" panose="02000504070300020003" pitchFamily="2" charset="0"/>
              </a:rPr>
              <a:t>የጽጌውን</a:t>
            </a:r>
            <a:r>
              <a:rPr lang="en-US" sz="4400" b="1" dirty="0">
                <a:solidFill>
                  <a:srgbClr val="0070C0"/>
                </a:solidFill>
                <a:latin typeface="Nyala" panose="02000504070300020003" pitchFamily="2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Nyala" panose="02000504070300020003" pitchFamily="2" charset="0"/>
              </a:rPr>
              <a:t>ዜማ</a:t>
            </a:r>
            <a:r>
              <a:rPr lang="en-US" sz="4400" b="1" dirty="0">
                <a:solidFill>
                  <a:srgbClr val="0070C0"/>
                </a:solidFill>
                <a:latin typeface="Nyala" panose="02000504070300020003" pitchFamily="2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Nyala" panose="02000504070300020003" pitchFamily="2" charset="0"/>
              </a:rPr>
              <a:t>ስዘምር</a:t>
            </a:r>
            <a:r>
              <a:rPr lang="en-US" sz="4400" b="1" dirty="0">
                <a:solidFill>
                  <a:srgbClr val="0070C0"/>
                </a:solidFill>
                <a:latin typeface="Nyala" panose="02000504070300020003" pitchFamily="2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Nyala" panose="02000504070300020003" pitchFamily="2" charset="0"/>
              </a:rPr>
              <a:t>በደስታ</a:t>
            </a:r>
            <a:endParaRPr lang="en-US" sz="4400" b="1" dirty="0">
              <a:solidFill>
                <a:srgbClr val="0070C0"/>
              </a:solidFill>
              <a:latin typeface="Nyala" panose="02000504070300020003" pitchFamily="2" charset="0"/>
            </a:endParaRPr>
          </a:p>
          <a:p>
            <a:pPr marL="0" indent="0">
              <a:buNone/>
            </a:pPr>
            <a:r>
              <a:rPr lang="en-US" sz="4400" b="1" dirty="0">
                <a:solidFill>
                  <a:srgbClr val="0070C0"/>
                </a:solidFill>
                <a:latin typeface="Nyala" panose="02000504070300020003" pitchFamily="2" charset="0"/>
              </a:rPr>
              <a:t>	</a:t>
            </a:r>
            <a:r>
              <a:rPr lang="en-US" sz="4400" b="1" dirty="0" err="1">
                <a:solidFill>
                  <a:srgbClr val="0070C0"/>
                </a:solidFill>
                <a:latin typeface="Nyala" panose="02000504070300020003" pitchFamily="2" charset="0"/>
              </a:rPr>
              <a:t>በምስጋናሽ</a:t>
            </a:r>
            <a:r>
              <a:rPr lang="en-US" sz="4400" b="1" dirty="0">
                <a:solidFill>
                  <a:srgbClr val="0070C0"/>
                </a:solidFill>
                <a:latin typeface="Nyala" panose="02000504070300020003" pitchFamily="2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Nyala" panose="02000504070300020003" pitchFamily="2" charset="0"/>
              </a:rPr>
              <a:t>መጠን</a:t>
            </a:r>
            <a:r>
              <a:rPr lang="en-US" sz="4400" b="1" dirty="0">
                <a:solidFill>
                  <a:srgbClr val="0070C0"/>
                </a:solidFill>
                <a:latin typeface="Nyala" panose="02000504070300020003" pitchFamily="2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Nyala" panose="02000504070300020003" pitchFamily="2" charset="0"/>
              </a:rPr>
              <a:t>ሲሰማኝ</a:t>
            </a:r>
            <a:r>
              <a:rPr lang="en-US" sz="4400" b="1" dirty="0">
                <a:solidFill>
                  <a:srgbClr val="0070C0"/>
                </a:solidFill>
                <a:latin typeface="Nyala" panose="02000504070300020003" pitchFamily="2" charset="0"/>
              </a:rPr>
              <a:t> </a:t>
            </a:r>
            <a:r>
              <a:rPr lang="en-US" sz="4400" b="1" dirty="0" err="1">
                <a:solidFill>
                  <a:srgbClr val="0070C0"/>
                </a:solidFill>
                <a:latin typeface="Nyala" panose="02000504070300020003" pitchFamily="2" charset="0"/>
              </a:rPr>
              <a:t>እርካታ</a:t>
            </a:r>
            <a:r>
              <a:rPr lang="en-US" sz="4400" b="1" dirty="0">
                <a:solidFill>
                  <a:srgbClr val="0070C0"/>
                </a:solidFill>
                <a:latin typeface="Nyala" panose="02000504070300020003" pitchFamily="2" charset="0"/>
              </a:rPr>
              <a:t> </a:t>
            </a:r>
            <a:r>
              <a:rPr lang="en-US" sz="4400" b="1" dirty="0">
                <a:solidFill>
                  <a:srgbClr val="2369FF"/>
                </a:solidFill>
                <a:latin typeface="Nyala" panose="02000504070300020003" pitchFamily="2" charset="0"/>
              </a:rPr>
              <a:t>(፪)</a:t>
            </a:r>
          </a:p>
          <a:p>
            <a:pPr marL="0" indent="0">
              <a:buNone/>
            </a:pPr>
            <a:r>
              <a:rPr lang="en-US" sz="4400" b="1" dirty="0" err="1">
                <a:latin typeface="Nyala" panose="02000504070300020003" pitchFamily="2" charset="0"/>
              </a:rPr>
              <a:t>እንባዬ</a:t>
            </a:r>
            <a:r>
              <a:rPr lang="en-US" sz="4400" b="1" dirty="0">
                <a:latin typeface="Nyala" panose="02000504070300020003" pitchFamily="2" charset="0"/>
              </a:rPr>
              <a:t> </a:t>
            </a:r>
            <a:r>
              <a:rPr lang="en-US" sz="4400" b="1" dirty="0" err="1">
                <a:latin typeface="Nyala" panose="02000504070300020003" pitchFamily="2" charset="0"/>
              </a:rPr>
              <a:t>ሲቀዳ</a:t>
            </a:r>
            <a:r>
              <a:rPr lang="en-US" sz="4400" b="1" dirty="0">
                <a:latin typeface="Nyala" panose="02000504070300020003" pitchFamily="2" charset="0"/>
              </a:rPr>
              <a:t> </a:t>
            </a:r>
            <a:r>
              <a:rPr lang="en-US" sz="4400" b="1" dirty="0" err="1">
                <a:latin typeface="Nyala" panose="02000504070300020003" pitchFamily="2" charset="0"/>
              </a:rPr>
              <a:t>ናፍቆትሽ</a:t>
            </a:r>
            <a:r>
              <a:rPr lang="en-US" sz="4400" b="1" dirty="0">
                <a:latin typeface="Nyala" panose="02000504070300020003" pitchFamily="2" charset="0"/>
              </a:rPr>
              <a:t> </a:t>
            </a:r>
            <a:r>
              <a:rPr lang="en-US" sz="4400" b="1" dirty="0" err="1">
                <a:latin typeface="Nyala" panose="02000504070300020003" pitchFamily="2" charset="0"/>
              </a:rPr>
              <a:t>መስጦኝ</a:t>
            </a:r>
            <a:endParaRPr lang="en-US" sz="4400" b="1" dirty="0">
              <a:latin typeface="Nyala" panose="02000504070300020003" pitchFamily="2" charset="0"/>
            </a:endParaRPr>
          </a:p>
          <a:p>
            <a:pPr marL="0" indent="0">
              <a:buNone/>
            </a:pPr>
            <a:r>
              <a:rPr lang="en-US" sz="4400" b="1" dirty="0" err="1">
                <a:latin typeface="Nyala" panose="02000504070300020003" pitchFamily="2" charset="0"/>
              </a:rPr>
              <a:t>ከደስታ</a:t>
            </a:r>
            <a:r>
              <a:rPr lang="en-US" sz="4400" b="1" dirty="0">
                <a:latin typeface="Nyala" panose="02000504070300020003" pitchFamily="2" charset="0"/>
              </a:rPr>
              <a:t> </a:t>
            </a:r>
            <a:r>
              <a:rPr lang="en-US" sz="4400" b="1" dirty="0" err="1">
                <a:latin typeface="Nyala" panose="02000504070300020003" pitchFamily="2" charset="0"/>
              </a:rPr>
              <a:t>በላይ</a:t>
            </a:r>
            <a:r>
              <a:rPr lang="en-US" sz="4400" b="1" dirty="0">
                <a:latin typeface="Nyala" panose="02000504070300020003" pitchFamily="2" charset="0"/>
              </a:rPr>
              <a:t> </a:t>
            </a:r>
            <a:r>
              <a:rPr lang="en-US" sz="4400" b="1" dirty="0" err="1">
                <a:latin typeface="Nyala" panose="02000504070300020003" pitchFamily="2" charset="0"/>
              </a:rPr>
              <a:t>አንቺን</a:t>
            </a:r>
            <a:r>
              <a:rPr lang="en-US" sz="4400" b="1" dirty="0">
                <a:latin typeface="Nyala" panose="02000504070300020003" pitchFamily="2" charset="0"/>
              </a:rPr>
              <a:t> </a:t>
            </a:r>
            <a:r>
              <a:rPr lang="en-US" sz="4400" b="1" dirty="0" err="1">
                <a:latin typeface="Nyala" panose="02000504070300020003" pitchFamily="2" charset="0"/>
              </a:rPr>
              <a:t>ስለ</a:t>
            </a:r>
            <a:r>
              <a:rPr lang="en-US" sz="4400" b="1" dirty="0">
                <a:latin typeface="Nyala" panose="02000504070300020003" pitchFamily="2" charset="0"/>
              </a:rPr>
              <a:t> </a:t>
            </a:r>
            <a:r>
              <a:rPr lang="en-US" sz="4400" b="1" dirty="0" err="1">
                <a:latin typeface="Nyala" panose="02000504070300020003" pitchFamily="2" charset="0"/>
              </a:rPr>
              <a:t>አየሁኝ</a:t>
            </a:r>
            <a:endParaRPr lang="en-US" sz="4400" b="1" dirty="0">
              <a:latin typeface="Nyala" panose="02000504070300020003" pitchFamily="2" charset="0"/>
            </a:endParaRPr>
          </a:p>
          <a:p>
            <a:pPr marL="0" indent="0">
              <a:buNone/>
            </a:pPr>
            <a:r>
              <a:rPr lang="en-US" sz="4400" b="1" dirty="0" err="1">
                <a:latin typeface="Nyala" panose="02000504070300020003" pitchFamily="2" charset="0"/>
              </a:rPr>
              <a:t>ምኞቴ</a:t>
            </a:r>
            <a:r>
              <a:rPr lang="en-US" sz="4400" b="1" dirty="0">
                <a:latin typeface="Nyala" panose="02000504070300020003" pitchFamily="2" charset="0"/>
              </a:rPr>
              <a:t> </a:t>
            </a:r>
            <a:r>
              <a:rPr lang="en-US" sz="4400" b="1" dirty="0" err="1">
                <a:latin typeface="Nyala" panose="02000504070300020003" pitchFamily="2" charset="0"/>
              </a:rPr>
              <a:t>ተሳክቶ</a:t>
            </a:r>
            <a:r>
              <a:rPr lang="en-US" sz="4400" b="1" dirty="0">
                <a:latin typeface="Nyala" panose="02000504070300020003" pitchFamily="2" charset="0"/>
              </a:rPr>
              <a:t> </a:t>
            </a:r>
            <a:r>
              <a:rPr lang="en-US" sz="4400" b="1" dirty="0" err="1">
                <a:latin typeface="Nyala" panose="02000504070300020003" pitchFamily="2" charset="0"/>
              </a:rPr>
              <a:t>ፊትሽን</a:t>
            </a:r>
            <a:r>
              <a:rPr lang="en-US" sz="4400" b="1" dirty="0">
                <a:latin typeface="Nyala" panose="02000504070300020003" pitchFamily="2" charset="0"/>
              </a:rPr>
              <a:t> </a:t>
            </a:r>
            <a:r>
              <a:rPr lang="en-US" sz="4400" b="1" dirty="0" err="1">
                <a:latin typeface="Nyala" panose="02000504070300020003" pitchFamily="2" charset="0"/>
              </a:rPr>
              <a:t>አይቼው</a:t>
            </a:r>
            <a:endParaRPr lang="en-US" sz="4400" b="1" dirty="0">
              <a:latin typeface="Nyala" panose="02000504070300020003" pitchFamily="2" charset="0"/>
            </a:endParaRPr>
          </a:p>
          <a:p>
            <a:pPr marL="0" indent="0">
              <a:buNone/>
            </a:pPr>
            <a:r>
              <a:rPr lang="en-US" sz="4400" b="1" dirty="0" err="1">
                <a:latin typeface="Nyala" panose="02000504070300020003" pitchFamily="2" charset="0"/>
              </a:rPr>
              <a:t>የሌሊቱ</a:t>
            </a:r>
            <a:r>
              <a:rPr lang="en-US" sz="4400" b="1" dirty="0">
                <a:latin typeface="Nyala" panose="02000504070300020003" pitchFamily="2" charset="0"/>
              </a:rPr>
              <a:t> </a:t>
            </a:r>
            <a:r>
              <a:rPr lang="en-US" sz="4400" b="1" dirty="0" err="1">
                <a:latin typeface="Nyala" panose="02000504070300020003" pitchFamily="2" charset="0"/>
              </a:rPr>
              <a:t>ሕልሜ</a:t>
            </a:r>
            <a:r>
              <a:rPr lang="en-US" sz="4400" b="1" dirty="0">
                <a:latin typeface="Nyala" panose="02000504070300020003" pitchFamily="2" charset="0"/>
              </a:rPr>
              <a:t> </a:t>
            </a:r>
            <a:r>
              <a:rPr lang="en-US" sz="4400" b="1" u="sng" dirty="0" err="1">
                <a:latin typeface="Nyala" panose="02000504070300020003" pitchFamily="2" charset="0"/>
              </a:rPr>
              <a:t>የቀን</a:t>
            </a:r>
            <a:r>
              <a:rPr lang="en-US" sz="4400" b="1" u="sng" dirty="0">
                <a:latin typeface="Nyala" panose="02000504070300020003" pitchFamily="2" charset="0"/>
              </a:rPr>
              <a:t> </a:t>
            </a:r>
            <a:r>
              <a:rPr lang="en-US" sz="4400" b="1" u="sng" dirty="0" err="1">
                <a:latin typeface="Nyala" panose="02000504070300020003" pitchFamily="2" charset="0"/>
              </a:rPr>
              <a:t>ምኞቴ</a:t>
            </a:r>
            <a:r>
              <a:rPr lang="en-US" sz="4400" b="1" u="sng" dirty="0">
                <a:latin typeface="Nyala" panose="02000504070300020003" pitchFamily="2" charset="0"/>
              </a:rPr>
              <a:t> </a:t>
            </a:r>
            <a:r>
              <a:rPr lang="en-US" sz="4400" b="1" u="sng" dirty="0" err="1">
                <a:latin typeface="Nyala" panose="02000504070300020003" pitchFamily="2" charset="0"/>
              </a:rPr>
              <a:t>ነው</a:t>
            </a:r>
            <a:r>
              <a:rPr lang="en-US" sz="4400" b="1" u="sng" dirty="0">
                <a:latin typeface="Nyala" panose="02000504070300020003" pitchFamily="2" charset="0"/>
              </a:rPr>
              <a:t> </a:t>
            </a:r>
            <a:r>
              <a:rPr lang="en-US" sz="4400" b="1" dirty="0">
                <a:latin typeface="Nyala" panose="02000504070300020003" pitchFamily="2" charset="0"/>
              </a:rPr>
              <a:t>(፪)</a:t>
            </a:r>
          </a:p>
          <a:p>
            <a:pPr marL="0" indent="0">
              <a:buNone/>
            </a:pPr>
            <a:endParaRPr lang="en-US" sz="4400" b="1" dirty="0">
              <a:latin typeface="Nyala" panose="02000504070300020003" pitchFamily="2" charset="0"/>
            </a:endParaRPr>
          </a:p>
          <a:p>
            <a:pPr marL="0" indent="0">
              <a:buNone/>
            </a:pPr>
            <a:endParaRPr lang="en-US" sz="4400" b="1" dirty="0">
              <a:latin typeface="Nyala" panose="02000504070300020003" pitchFamily="2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0640F1-69C1-0041-ACB5-2C3DA21AC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m-ET"/>
              <a:t>ኦታዋ ደብረ ቅዱሳን ቅዱስ ተክለሃይማኖት ቤተክርስቲያን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076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7A539-240D-0F41-BBBE-6B2C97A05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371" y="406400"/>
            <a:ext cx="11538858" cy="622662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4800" b="1" dirty="0">
                <a:solidFill>
                  <a:srgbClr val="0070C0"/>
                </a:solidFill>
                <a:latin typeface="Nyala" panose="02000504070300020003" pitchFamily="2" charset="0"/>
              </a:rPr>
              <a:t>	</a:t>
            </a:r>
            <a:r>
              <a:rPr lang="en-US" sz="6000" b="1" dirty="0" err="1">
                <a:solidFill>
                  <a:srgbClr val="0070C0"/>
                </a:solidFill>
                <a:latin typeface="Nyala" panose="02000504070300020003" pitchFamily="2" charset="0"/>
              </a:rPr>
              <a:t>በብርሃን</a:t>
            </a:r>
            <a:r>
              <a:rPr lang="en-US" sz="6000" b="1" dirty="0">
                <a:solidFill>
                  <a:srgbClr val="0070C0"/>
                </a:solidFill>
                <a:latin typeface="Nyala" panose="02000504070300020003" pitchFamily="2" charset="0"/>
              </a:rPr>
              <a:t> </a:t>
            </a:r>
            <a:r>
              <a:rPr lang="en-US" sz="6000" b="1" dirty="0" err="1">
                <a:solidFill>
                  <a:srgbClr val="0070C0"/>
                </a:solidFill>
                <a:latin typeface="Nyala" panose="02000504070300020003" pitchFamily="2" charset="0"/>
              </a:rPr>
              <a:t>ፀዳል</a:t>
            </a:r>
            <a:r>
              <a:rPr lang="en-US" sz="6000" b="1" dirty="0">
                <a:solidFill>
                  <a:srgbClr val="0070C0"/>
                </a:solidFill>
                <a:latin typeface="Nyala" panose="02000504070300020003" pitchFamily="2" charset="0"/>
              </a:rPr>
              <a:t> </a:t>
            </a:r>
            <a:r>
              <a:rPr lang="en-US" sz="6000" b="1" dirty="0" err="1">
                <a:solidFill>
                  <a:srgbClr val="0070C0"/>
                </a:solidFill>
                <a:latin typeface="Nyala" panose="02000504070300020003" pitchFamily="2" charset="0"/>
              </a:rPr>
              <a:t>ተከባ</a:t>
            </a:r>
            <a:r>
              <a:rPr lang="en-US" sz="6000" b="1" dirty="0">
                <a:solidFill>
                  <a:srgbClr val="0070C0"/>
                </a:solidFill>
                <a:latin typeface="Nyala" panose="02000504070300020003" pitchFamily="2" charset="0"/>
              </a:rPr>
              <a:t> </a:t>
            </a:r>
            <a:r>
              <a:rPr lang="en-US" sz="6000" b="1" dirty="0" err="1">
                <a:solidFill>
                  <a:srgbClr val="0070C0"/>
                </a:solidFill>
                <a:latin typeface="Nyala" panose="02000504070300020003" pitchFamily="2" charset="0"/>
              </a:rPr>
              <a:t>እመቤቴ</a:t>
            </a:r>
            <a:endParaRPr lang="en-US" sz="6000" b="1" dirty="0">
              <a:solidFill>
                <a:srgbClr val="0070C0"/>
              </a:solidFill>
              <a:latin typeface="Nyala" panose="02000504070300020003" pitchFamily="2" charset="0"/>
            </a:endParaRPr>
          </a:p>
          <a:p>
            <a:pPr marL="0" indent="0">
              <a:buNone/>
            </a:pPr>
            <a:r>
              <a:rPr lang="en-US" sz="6000" b="1" dirty="0">
                <a:solidFill>
                  <a:srgbClr val="0070C0"/>
                </a:solidFill>
                <a:latin typeface="Nyala" panose="02000504070300020003" pitchFamily="2" charset="0"/>
              </a:rPr>
              <a:t>	</a:t>
            </a:r>
            <a:r>
              <a:rPr lang="en-US" sz="6000" b="1" dirty="0" err="1">
                <a:solidFill>
                  <a:srgbClr val="0070C0"/>
                </a:solidFill>
                <a:latin typeface="Nyala" panose="02000504070300020003" pitchFamily="2" charset="0"/>
              </a:rPr>
              <a:t>በደመና</a:t>
            </a:r>
            <a:r>
              <a:rPr lang="en-US" sz="6000" b="1" dirty="0">
                <a:solidFill>
                  <a:srgbClr val="0070C0"/>
                </a:solidFill>
                <a:latin typeface="Nyala" panose="02000504070300020003" pitchFamily="2" charset="0"/>
              </a:rPr>
              <a:t> </a:t>
            </a:r>
            <a:r>
              <a:rPr lang="en-US" sz="6000" b="1" dirty="0" err="1">
                <a:solidFill>
                  <a:srgbClr val="0070C0"/>
                </a:solidFill>
                <a:latin typeface="Nyala" panose="02000504070300020003" pitchFamily="2" charset="0"/>
              </a:rPr>
              <a:t>ዙፋን</a:t>
            </a:r>
            <a:r>
              <a:rPr lang="en-US" sz="6000" b="1" dirty="0">
                <a:solidFill>
                  <a:srgbClr val="0070C0"/>
                </a:solidFill>
                <a:latin typeface="Nyala" panose="02000504070300020003" pitchFamily="2" charset="0"/>
              </a:rPr>
              <a:t> </a:t>
            </a:r>
            <a:r>
              <a:rPr lang="en-US" sz="6000" b="1" dirty="0" err="1">
                <a:solidFill>
                  <a:srgbClr val="0070C0"/>
                </a:solidFill>
                <a:latin typeface="Nyala" panose="02000504070300020003" pitchFamily="2" charset="0"/>
              </a:rPr>
              <a:t>ተቀምጣ</a:t>
            </a:r>
            <a:r>
              <a:rPr lang="en-US" sz="6000" b="1" dirty="0">
                <a:solidFill>
                  <a:srgbClr val="0070C0"/>
                </a:solidFill>
                <a:latin typeface="Nyala" panose="02000504070300020003" pitchFamily="2" charset="0"/>
              </a:rPr>
              <a:t> </a:t>
            </a:r>
            <a:r>
              <a:rPr lang="en-US" sz="6000" b="1" dirty="0" err="1">
                <a:solidFill>
                  <a:srgbClr val="0070C0"/>
                </a:solidFill>
                <a:latin typeface="Nyala" panose="02000504070300020003" pitchFamily="2" charset="0"/>
              </a:rPr>
              <a:t>ከፊቴ</a:t>
            </a:r>
            <a:endParaRPr lang="en-US" sz="6000" b="1" dirty="0">
              <a:solidFill>
                <a:srgbClr val="0070C0"/>
              </a:solidFill>
              <a:latin typeface="Nyala" panose="02000504070300020003" pitchFamily="2" charset="0"/>
            </a:endParaRPr>
          </a:p>
          <a:p>
            <a:pPr marL="0" indent="0">
              <a:buNone/>
            </a:pPr>
            <a:r>
              <a:rPr lang="en-US" sz="6000" b="1" dirty="0">
                <a:solidFill>
                  <a:srgbClr val="0070C0"/>
                </a:solidFill>
                <a:latin typeface="Nyala" panose="02000504070300020003" pitchFamily="2" charset="0"/>
              </a:rPr>
              <a:t>	</a:t>
            </a:r>
            <a:r>
              <a:rPr lang="en-US" sz="6000" b="1" dirty="0" err="1">
                <a:solidFill>
                  <a:srgbClr val="0070C0"/>
                </a:solidFill>
                <a:latin typeface="Nyala" panose="02000504070300020003" pitchFamily="2" charset="0"/>
              </a:rPr>
              <a:t>የጽጌውን</a:t>
            </a:r>
            <a:r>
              <a:rPr lang="en-US" sz="6000" b="1" dirty="0">
                <a:solidFill>
                  <a:srgbClr val="0070C0"/>
                </a:solidFill>
                <a:latin typeface="Nyala" panose="02000504070300020003" pitchFamily="2" charset="0"/>
              </a:rPr>
              <a:t> </a:t>
            </a:r>
            <a:r>
              <a:rPr lang="en-US" sz="6000" b="1" dirty="0" err="1">
                <a:solidFill>
                  <a:srgbClr val="0070C0"/>
                </a:solidFill>
                <a:latin typeface="Nyala" panose="02000504070300020003" pitchFamily="2" charset="0"/>
              </a:rPr>
              <a:t>ዜማ</a:t>
            </a:r>
            <a:r>
              <a:rPr lang="en-US" sz="6000" b="1" dirty="0">
                <a:solidFill>
                  <a:srgbClr val="0070C0"/>
                </a:solidFill>
                <a:latin typeface="Nyala" panose="02000504070300020003" pitchFamily="2" charset="0"/>
              </a:rPr>
              <a:t> </a:t>
            </a:r>
            <a:r>
              <a:rPr lang="en-US" sz="6000" b="1" dirty="0" err="1">
                <a:solidFill>
                  <a:srgbClr val="0070C0"/>
                </a:solidFill>
                <a:latin typeface="Nyala" panose="02000504070300020003" pitchFamily="2" charset="0"/>
              </a:rPr>
              <a:t>ስዘምር</a:t>
            </a:r>
            <a:r>
              <a:rPr lang="en-US" sz="6000" b="1" dirty="0">
                <a:solidFill>
                  <a:srgbClr val="0070C0"/>
                </a:solidFill>
                <a:latin typeface="Nyala" panose="02000504070300020003" pitchFamily="2" charset="0"/>
              </a:rPr>
              <a:t> </a:t>
            </a:r>
            <a:r>
              <a:rPr lang="en-US" sz="6000" b="1" dirty="0" err="1">
                <a:solidFill>
                  <a:srgbClr val="0070C0"/>
                </a:solidFill>
                <a:latin typeface="Nyala" panose="02000504070300020003" pitchFamily="2" charset="0"/>
              </a:rPr>
              <a:t>በደስታ</a:t>
            </a:r>
            <a:endParaRPr lang="en-US" sz="6000" b="1" dirty="0">
              <a:solidFill>
                <a:srgbClr val="0070C0"/>
              </a:solidFill>
              <a:latin typeface="Nyala" panose="02000504070300020003" pitchFamily="2" charset="0"/>
            </a:endParaRPr>
          </a:p>
          <a:p>
            <a:pPr marL="0" indent="0">
              <a:buNone/>
            </a:pPr>
            <a:r>
              <a:rPr lang="en-US" sz="6000" b="1" dirty="0">
                <a:solidFill>
                  <a:srgbClr val="0070C0"/>
                </a:solidFill>
                <a:latin typeface="Nyala" panose="02000504070300020003" pitchFamily="2" charset="0"/>
              </a:rPr>
              <a:t>	</a:t>
            </a:r>
            <a:r>
              <a:rPr lang="en-US" sz="6000" b="1" dirty="0" err="1">
                <a:solidFill>
                  <a:srgbClr val="0070C0"/>
                </a:solidFill>
                <a:latin typeface="Nyala" panose="02000504070300020003" pitchFamily="2" charset="0"/>
              </a:rPr>
              <a:t>በምስጋናሽ</a:t>
            </a:r>
            <a:r>
              <a:rPr lang="en-US" sz="6000" b="1" dirty="0">
                <a:solidFill>
                  <a:srgbClr val="0070C0"/>
                </a:solidFill>
                <a:latin typeface="Nyala" panose="02000504070300020003" pitchFamily="2" charset="0"/>
              </a:rPr>
              <a:t> </a:t>
            </a:r>
            <a:r>
              <a:rPr lang="en-US" sz="6000" b="1" dirty="0" err="1">
                <a:solidFill>
                  <a:srgbClr val="0070C0"/>
                </a:solidFill>
                <a:latin typeface="Nyala" panose="02000504070300020003" pitchFamily="2" charset="0"/>
              </a:rPr>
              <a:t>መጠን</a:t>
            </a:r>
            <a:r>
              <a:rPr lang="en-US" sz="6000" b="1" dirty="0">
                <a:solidFill>
                  <a:srgbClr val="0070C0"/>
                </a:solidFill>
                <a:latin typeface="Nyala" panose="02000504070300020003" pitchFamily="2" charset="0"/>
              </a:rPr>
              <a:t> </a:t>
            </a:r>
            <a:r>
              <a:rPr lang="en-US" sz="6000" b="1" u="sng" dirty="0" err="1">
                <a:solidFill>
                  <a:srgbClr val="0070C0"/>
                </a:solidFill>
                <a:latin typeface="Nyala" panose="02000504070300020003" pitchFamily="2" charset="0"/>
              </a:rPr>
              <a:t>ሲሰማኝ</a:t>
            </a:r>
            <a:r>
              <a:rPr lang="en-US" sz="6000" b="1" u="sng" dirty="0">
                <a:solidFill>
                  <a:srgbClr val="0070C0"/>
                </a:solidFill>
                <a:latin typeface="Nyala" panose="02000504070300020003" pitchFamily="2" charset="0"/>
              </a:rPr>
              <a:t> </a:t>
            </a:r>
            <a:r>
              <a:rPr lang="en-US" sz="6000" b="1" u="sng" dirty="0" err="1">
                <a:solidFill>
                  <a:srgbClr val="0070C0"/>
                </a:solidFill>
                <a:latin typeface="Nyala" panose="02000504070300020003" pitchFamily="2" charset="0"/>
              </a:rPr>
              <a:t>እርካታ</a:t>
            </a:r>
            <a:r>
              <a:rPr lang="en-US" sz="6000" b="1" dirty="0">
                <a:latin typeface="Nyala" panose="02000504070300020003" pitchFamily="2" charset="0"/>
              </a:rPr>
              <a:t> </a:t>
            </a:r>
            <a:r>
              <a:rPr lang="en-US" sz="6000" b="1" dirty="0">
                <a:solidFill>
                  <a:srgbClr val="2369FF"/>
                </a:solidFill>
                <a:latin typeface="Nyala" panose="02000504070300020003" pitchFamily="2" charset="0"/>
              </a:rPr>
              <a:t>(፪)</a:t>
            </a:r>
            <a:endParaRPr lang="en-US" sz="6000" b="1" u="sng" dirty="0">
              <a:solidFill>
                <a:srgbClr val="2369FF"/>
              </a:solidFill>
              <a:latin typeface="Nyala" panose="02000504070300020003" pitchFamily="2" charset="0"/>
            </a:endParaRPr>
          </a:p>
          <a:p>
            <a:pPr marL="0" indent="0">
              <a:buNone/>
            </a:pPr>
            <a:r>
              <a:rPr lang="en-US" sz="5800" b="1" dirty="0" err="1">
                <a:latin typeface="Nyala" panose="02000504070300020003" pitchFamily="2" charset="0"/>
              </a:rPr>
              <a:t>እሩህሩህ</a:t>
            </a:r>
            <a:r>
              <a:rPr lang="en-US" sz="5800" b="1" dirty="0">
                <a:latin typeface="Nyala" panose="02000504070300020003" pitchFamily="2" charset="0"/>
              </a:rPr>
              <a:t> </a:t>
            </a:r>
            <a:r>
              <a:rPr lang="en-US" sz="5800" b="1" dirty="0" err="1">
                <a:latin typeface="Nyala" panose="02000504070300020003" pitchFamily="2" charset="0"/>
              </a:rPr>
              <a:t>ነሽና</a:t>
            </a:r>
            <a:r>
              <a:rPr lang="en-US" sz="5800" b="1" dirty="0">
                <a:latin typeface="Nyala" panose="02000504070300020003" pitchFamily="2" charset="0"/>
              </a:rPr>
              <a:t> </a:t>
            </a:r>
            <a:r>
              <a:rPr lang="en-US" sz="5800" b="1" dirty="0" err="1">
                <a:latin typeface="Nyala" panose="02000504070300020003" pitchFamily="2" charset="0"/>
              </a:rPr>
              <a:t>ይህ</a:t>
            </a:r>
            <a:r>
              <a:rPr lang="en-US" sz="5800" b="1" dirty="0">
                <a:latin typeface="Nyala" panose="02000504070300020003" pitchFamily="2" charset="0"/>
              </a:rPr>
              <a:t> </a:t>
            </a:r>
            <a:r>
              <a:rPr lang="en-US" sz="5800" b="1" dirty="0" err="1">
                <a:latin typeface="Nyala" panose="02000504070300020003" pitchFamily="2" charset="0"/>
              </a:rPr>
              <a:t>ሕልሜ</a:t>
            </a:r>
            <a:r>
              <a:rPr lang="en-US" sz="5800" b="1" dirty="0">
                <a:latin typeface="Nyala" panose="02000504070300020003" pitchFamily="2" charset="0"/>
              </a:rPr>
              <a:t> </a:t>
            </a:r>
            <a:r>
              <a:rPr lang="en-US" sz="5800" b="1" dirty="0" err="1">
                <a:latin typeface="Nyala" panose="02000504070300020003" pitchFamily="2" charset="0"/>
              </a:rPr>
              <a:t>ተሳክቶ</a:t>
            </a:r>
            <a:r>
              <a:rPr lang="en-US" sz="5800" b="1" dirty="0">
                <a:latin typeface="Nyala" panose="02000504070300020003" pitchFamily="2" charset="0"/>
              </a:rPr>
              <a:t> </a:t>
            </a:r>
          </a:p>
          <a:p>
            <a:pPr marL="0" indent="0">
              <a:buNone/>
            </a:pPr>
            <a:r>
              <a:rPr lang="en-US" sz="5800" b="1" dirty="0" err="1">
                <a:latin typeface="Nyala" panose="02000504070300020003" pitchFamily="2" charset="0"/>
              </a:rPr>
              <a:t>አመስግኜሽ</a:t>
            </a:r>
            <a:r>
              <a:rPr lang="en-US" sz="5800" b="1" dirty="0">
                <a:latin typeface="Nyala" panose="02000504070300020003" pitchFamily="2" charset="0"/>
              </a:rPr>
              <a:t> </a:t>
            </a:r>
            <a:r>
              <a:rPr lang="en-US" sz="5800" b="1" dirty="0" err="1">
                <a:latin typeface="Nyala" panose="02000504070300020003" pitchFamily="2" charset="0"/>
              </a:rPr>
              <a:t>ድንግል</a:t>
            </a:r>
            <a:r>
              <a:rPr lang="en-US" sz="5800" b="1" dirty="0">
                <a:latin typeface="Nyala" panose="02000504070300020003" pitchFamily="2" charset="0"/>
              </a:rPr>
              <a:t> </a:t>
            </a:r>
            <a:r>
              <a:rPr lang="en-US" sz="5800" b="1" dirty="0" err="1">
                <a:latin typeface="Nyala" panose="02000504070300020003" pitchFamily="2" charset="0"/>
              </a:rPr>
              <a:t>ህሊናዬ</a:t>
            </a:r>
            <a:r>
              <a:rPr lang="en-US" sz="5800" b="1" dirty="0">
                <a:latin typeface="Nyala" panose="02000504070300020003" pitchFamily="2" charset="0"/>
              </a:rPr>
              <a:t> </a:t>
            </a:r>
            <a:r>
              <a:rPr lang="en-US" sz="5800" b="1" dirty="0" err="1">
                <a:latin typeface="Nyala" panose="02000504070300020003" pitchFamily="2" charset="0"/>
              </a:rPr>
              <a:t>ረክቶ</a:t>
            </a:r>
            <a:endParaRPr lang="en-US" sz="5800" b="1" dirty="0">
              <a:latin typeface="Nyala" panose="02000504070300020003" pitchFamily="2" charset="0"/>
            </a:endParaRPr>
          </a:p>
          <a:p>
            <a:pPr marL="0" indent="0">
              <a:buNone/>
            </a:pPr>
            <a:r>
              <a:rPr lang="en-US" sz="5800" b="1" dirty="0" err="1">
                <a:latin typeface="Nyala" panose="02000504070300020003" pitchFamily="2" charset="0"/>
              </a:rPr>
              <a:t>ልጅሽ</a:t>
            </a:r>
            <a:r>
              <a:rPr lang="en-US" sz="5800" b="1" dirty="0">
                <a:latin typeface="Nyala" panose="02000504070300020003" pitchFamily="2" charset="0"/>
              </a:rPr>
              <a:t> </a:t>
            </a:r>
            <a:r>
              <a:rPr lang="en-US" sz="5800" b="1" dirty="0" err="1">
                <a:latin typeface="Nyala" panose="02000504070300020003" pitchFamily="2" charset="0"/>
              </a:rPr>
              <a:t>ልሁን</a:t>
            </a:r>
            <a:r>
              <a:rPr lang="en-US" sz="5800" b="1" dirty="0">
                <a:latin typeface="Nyala" panose="02000504070300020003" pitchFamily="2" charset="0"/>
              </a:rPr>
              <a:t> </a:t>
            </a:r>
            <a:r>
              <a:rPr lang="en-US" sz="5800" b="1" dirty="0" err="1">
                <a:latin typeface="Nyala" panose="02000504070300020003" pitchFamily="2" charset="0"/>
              </a:rPr>
              <a:t>ድንግል</a:t>
            </a:r>
            <a:r>
              <a:rPr lang="en-US" sz="5800" b="1" dirty="0">
                <a:latin typeface="Nyala" panose="02000504070300020003" pitchFamily="2" charset="0"/>
              </a:rPr>
              <a:t> </a:t>
            </a:r>
            <a:r>
              <a:rPr lang="en-US" sz="5800" b="1" dirty="0" err="1">
                <a:latin typeface="Nyala" panose="02000504070300020003" pitchFamily="2" charset="0"/>
              </a:rPr>
              <a:t>ከስርሽ</a:t>
            </a:r>
            <a:r>
              <a:rPr lang="en-US" sz="5800" b="1" dirty="0">
                <a:latin typeface="Nyala" panose="02000504070300020003" pitchFamily="2" charset="0"/>
              </a:rPr>
              <a:t> </a:t>
            </a:r>
            <a:r>
              <a:rPr lang="en-US" sz="5800" b="1" dirty="0" err="1">
                <a:latin typeface="Nyala" panose="02000504070300020003" pitchFamily="2" charset="0"/>
              </a:rPr>
              <a:t>አልጥፋ</a:t>
            </a:r>
            <a:r>
              <a:rPr lang="en-US" sz="5800" b="1" dirty="0">
                <a:latin typeface="Nyala" panose="02000504070300020003" pitchFamily="2" charset="0"/>
              </a:rPr>
              <a:t> </a:t>
            </a:r>
          </a:p>
          <a:p>
            <a:pPr marL="0" indent="0">
              <a:buNone/>
            </a:pPr>
            <a:r>
              <a:rPr lang="en-US" sz="5800" b="1" dirty="0" err="1">
                <a:latin typeface="Nyala" panose="02000504070300020003" pitchFamily="2" charset="0"/>
              </a:rPr>
              <a:t>አንቺን</a:t>
            </a:r>
            <a:r>
              <a:rPr lang="en-US" sz="5800" b="1" dirty="0">
                <a:latin typeface="Nyala" panose="02000504070300020003" pitchFamily="2" charset="0"/>
              </a:rPr>
              <a:t> </a:t>
            </a:r>
            <a:r>
              <a:rPr lang="en-US" sz="5800" b="1" dirty="0" err="1">
                <a:latin typeface="Nyala" panose="02000504070300020003" pitchFamily="2" charset="0"/>
              </a:rPr>
              <a:t>በማመስገን</a:t>
            </a:r>
            <a:r>
              <a:rPr lang="en-US" sz="5800" b="1" dirty="0">
                <a:latin typeface="Nyala" panose="02000504070300020003" pitchFamily="2" charset="0"/>
              </a:rPr>
              <a:t> </a:t>
            </a:r>
            <a:r>
              <a:rPr lang="en-US" sz="5800" b="1" u="sng" dirty="0" err="1">
                <a:latin typeface="Nyala" panose="02000504070300020003" pitchFamily="2" charset="0"/>
              </a:rPr>
              <a:t>ህሊናዬ</a:t>
            </a:r>
            <a:r>
              <a:rPr lang="en-US" sz="5800" b="1" u="sng" dirty="0">
                <a:latin typeface="Nyala" panose="02000504070300020003" pitchFamily="2" charset="0"/>
              </a:rPr>
              <a:t> </a:t>
            </a:r>
            <a:r>
              <a:rPr lang="en-US" sz="5800" b="1" u="sng" dirty="0" err="1">
                <a:latin typeface="Nyala" panose="02000504070300020003" pitchFamily="2" charset="0"/>
              </a:rPr>
              <a:t>ይትጋ</a:t>
            </a:r>
            <a:r>
              <a:rPr lang="en-US" sz="5800" b="1" u="sng" dirty="0">
                <a:latin typeface="Nyala" panose="02000504070300020003" pitchFamily="2" charset="0"/>
              </a:rPr>
              <a:t> </a:t>
            </a:r>
            <a:r>
              <a:rPr lang="en-US" sz="6000" b="1" dirty="0">
                <a:latin typeface="Nyala" panose="02000504070300020003" pitchFamily="2" charset="0"/>
              </a:rPr>
              <a:t>(</a:t>
            </a:r>
            <a:r>
              <a:rPr lang="en-US" sz="6000" b="1">
                <a:latin typeface="Nyala" panose="02000504070300020003" pitchFamily="2" charset="0"/>
              </a:rPr>
              <a:t>፪)</a:t>
            </a:r>
            <a:endParaRPr lang="en-US" sz="5800" b="1" u="sng" dirty="0">
              <a:solidFill>
                <a:srgbClr val="2369FF"/>
              </a:solidFill>
              <a:latin typeface="Nyala" panose="02000504070300020003" pitchFamily="2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BAD63D-3B29-5E47-B6B2-A16EC7450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m-ET"/>
              <a:t>ኦታዋ ደብረ ቅዱሳን ቅዱስ ተክለሃይማኖት ቤተክርስቲያን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457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B7A539-240D-0F41-BBBE-6B2C97A05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371" y="406400"/>
            <a:ext cx="11538858" cy="622662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5400" b="1" dirty="0">
                <a:solidFill>
                  <a:srgbClr val="0070C0"/>
                </a:solidFill>
                <a:latin typeface="Nyala" panose="02000504070300020003" pitchFamily="2" charset="0"/>
              </a:rPr>
              <a:t>	</a:t>
            </a:r>
            <a:r>
              <a:rPr lang="en-US" sz="5400" b="1" dirty="0" err="1">
                <a:solidFill>
                  <a:srgbClr val="0070C0"/>
                </a:solidFill>
                <a:latin typeface="Nyala" panose="02000504070300020003" pitchFamily="2" charset="0"/>
              </a:rPr>
              <a:t>በብርሃን</a:t>
            </a:r>
            <a:r>
              <a:rPr lang="en-US" sz="5400" b="1" dirty="0">
                <a:solidFill>
                  <a:srgbClr val="0070C0"/>
                </a:solidFill>
                <a:latin typeface="Nyala" panose="02000504070300020003" pitchFamily="2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Nyala" panose="02000504070300020003" pitchFamily="2" charset="0"/>
              </a:rPr>
              <a:t>ፀዳል</a:t>
            </a:r>
            <a:r>
              <a:rPr lang="en-US" sz="5400" b="1" dirty="0">
                <a:solidFill>
                  <a:srgbClr val="0070C0"/>
                </a:solidFill>
                <a:latin typeface="Nyala" panose="02000504070300020003" pitchFamily="2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Nyala" panose="02000504070300020003" pitchFamily="2" charset="0"/>
              </a:rPr>
              <a:t>ተከባ</a:t>
            </a:r>
            <a:r>
              <a:rPr lang="en-US" sz="5400" b="1" dirty="0">
                <a:solidFill>
                  <a:srgbClr val="0070C0"/>
                </a:solidFill>
                <a:latin typeface="Nyala" panose="02000504070300020003" pitchFamily="2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Nyala" panose="02000504070300020003" pitchFamily="2" charset="0"/>
              </a:rPr>
              <a:t>እመቤቴ</a:t>
            </a:r>
            <a:endParaRPr lang="en-US" sz="5400" b="1" dirty="0">
              <a:solidFill>
                <a:srgbClr val="0070C0"/>
              </a:solidFill>
              <a:latin typeface="Nyala" panose="02000504070300020003" pitchFamily="2" charset="0"/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rgbClr val="0070C0"/>
                </a:solidFill>
                <a:latin typeface="Nyala" panose="02000504070300020003" pitchFamily="2" charset="0"/>
              </a:rPr>
              <a:t>	</a:t>
            </a:r>
            <a:r>
              <a:rPr lang="en-US" sz="5400" b="1" dirty="0" err="1">
                <a:solidFill>
                  <a:srgbClr val="0070C0"/>
                </a:solidFill>
                <a:latin typeface="Nyala" panose="02000504070300020003" pitchFamily="2" charset="0"/>
              </a:rPr>
              <a:t>በደመና</a:t>
            </a:r>
            <a:r>
              <a:rPr lang="en-US" sz="5400" b="1" dirty="0">
                <a:solidFill>
                  <a:srgbClr val="0070C0"/>
                </a:solidFill>
                <a:latin typeface="Nyala" panose="02000504070300020003" pitchFamily="2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Nyala" panose="02000504070300020003" pitchFamily="2" charset="0"/>
              </a:rPr>
              <a:t>ዙፋን</a:t>
            </a:r>
            <a:r>
              <a:rPr lang="en-US" sz="5400" b="1" dirty="0">
                <a:solidFill>
                  <a:srgbClr val="0070C0"/>
                </a:solidFill>
                <a:latin typeface="Nyala" panose="02000504070300020003" pitchFamily="2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Nyala" panose="02000504070300020003" pitchFamily="2" charset="0"/>
              </a:rPr>
              <a:t>ተቀምጣ</a:t>
            </a:r>
            <a:r>
              <a:rPr lang="en-US" sz="5400" b="1" dirty="0">
                <a:solidFill>
                  <a:srgbClr val="0070C0"/>
                </a:solidFill>
                <a:latin typeface="Nyala" panose="02000504070300020003" pitchFamily="2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Nyala" panose="02000504070300020003" pitchFamily="2" charset="0"/>
              </a:rPr>
              <a:t>ከፊቴ</a:t>
            </a:r>
            <a:endParaRPr lang="en-US" sz="5400" b="1" dirty="0">
              <a:solidFill>
                <a:srgbClr val="0070C0"/>
              </a:solidFill>
              <a:latin typeface="Nyala" panose="02000504070300020003" pitchFamily="2" charset="0"/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rgbClr val="0070C0"/>
                </a:solidFill>
                <a:latin typeface="Nyala" panose="02000504070300020003" pitchFamily="2" charset="0"/>
              </a:rPr>
              <a:t>	</a:t>
            </a:r>
            <a:r>
              <a:rPr lang="en-US" sz="5400" b="1" dirty="0" err="1">
                <a:solidFill>
                  <a:srgbClr val="0070C0"/>
                </a:solidFill>
                <a:latin typeface="Nyala" panose="02000504070300020003" pitchFamily="2" charset="0"/>
              </a:rPr>
              <a:t>የጽጌውን</a:t>
            </a:r>
            <a:r>
              <a:rPr lang="en-US" sz="5400" b="1" dirty="0">
                <a:solidFill>
                  <a:srgbClr val="0070C0"/>
                </a:solidFill>
                <a:latin typeface="Nyala" panose="02000504070300020003" pitchFamily="2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Nyala" panose="02000504070300020003" pitchFamily="2" charset="0"/>
              </a:rPr>
              <a:t>ዜማ</a:t>
            </a:r>
            <a:r>
              <a:rPr lang="en-US" sz="5400" b="1" dirty="0">
                <a:solidFill>
                  <a:srgbClr val="0070C0"/>
                </a:solidFill>
                <a:latin typeface="Nyala" panose="02000504070300020003" pitchFamily="2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Nyala" panose="02000504070300020003" pitchFamily="2" charset="0"/>
              </a:rPr>
              <a:t>ስዘምር</a:t>
            </a:r>
            <a:r>
              <a:rPr lang="en-US" sz="5400" b="1" dirty="0">
                <a:solidFill>
                  <a:srgbClr val="0070C0"/>
                </a:solidFill>
                <a:latin typeface="Nyala" panose="02000504070300020003" pitchFamily="2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Nyala" panose="02000504070300020003" pitchFamily="2" charset="0"/>
              </a:rPr>
              <a:t>በደስታ</a:t>
            </a:r>
            <a:endParaRPr lang="en-US" sz="5400" b="1" dirty="0">
              <a:solidFill>
                <a:srgbClr val="0070C0"/>
              </a:solidFill>
              <a:latin typeface="Nyala" panose="02000504070300020003" pitchFamily="2" charset="0"/>
            </a:endParaRPr>
          </a:p>
          <a:p>
            <a:pPr marL="0" indent="0">
              <a:buNone/>
            </a:pPr>
            <a:r>
              <a:rPr lang="en-US" sz="5400" b="1" dirty="0">
                <a:solidFill>
                  <a:srgbClr val="0070C0"/>
                </a:solidFill>
                <a:latin typeface="Nyala" panose="02000504070300020003" pitchFamily="2" charset="0"/>
              </a:rPr>
              <a:t>	</a:t>
            </a:r>
            <a:r>
              <a:rPr lang="en-US" sz="5400" b="1" dirty="0" err="1">
                <a:solidFill>
                  <a:srgbClr val="0070C0"/>
                </a:solidFill>
                <a:latin typeface="Nyala" panose="02000504070300020003" pitchFamily="2" charset="0"/>
              </a:rPr>
              <a:t>በምስጋናሽ</a:t>
            </a:r>
            <a:r>
              <a:rPr lang="en-US" sz="5400" b="1" dirty="0">
                <a:solidFill>
                  <a:srgbClr val="0070C0"/>
                </a:solidFill>
                <a:latin typeface="Nyala" panose="02000504070300020003" pitchFamily="2" charset="0"/>
              </a:rPr>
              <a:t> </a:t>
            </a:r>
            <a:r>
              <a:rPr lang="en-US" sz="5400" b="1" dirty="0" err="1">
                <a:solidFill>
                  <a:srgbClr val="0070C0"/>
                </a:solidFill>
                <a:latin typeface="Nyala" panose="02000504070300020003" pitchFamily="2" charset="0"/>
              </a:rPr>
              <a:t>መጠን</a:t>
            </a:r>
            <a:r>
              <a:rPr lang="en-US" sz="5400" b="1" dirty="0">
                <a:solidFill>
                  <a:srgbClr val="0070C0"/>
                </a:solidFill>
                <a:latin typeface="Nyala" panose="02000504070300020003" pitchFamily="2" charset="0"/>
              </a:rPr>
              <a:t> </a:t>
            </a:r>
            <a:r>
              <a:rPr lang="en-US" sz="5400" b="1" u="sng" dirty="0" err="1">
                <a:solidFill>
                  <a:srgbClr val="0070C0"/>
                </a:solidFill>
                <a:latin typeface="Nyala" panose="02000504070300020003" pitchFamily="2" charset="0"/>
              </a:rPr>
              <a:t>ሲሰማኝ</a:t>
            </a:r>
            <a:r>
              <a:rPr lang="en-US" sz="5400" b="1" u="sng" dirty="0">
                <a:solidFill>
                  <a:srgbClr val="0070C0"/>
                </a:solidFill>
                <a:latin typeface="Nyala" panose="02000504070300020003" pitchFamily="2" charset="0"/>
              </a:rPr>
              <a:t> </a:t>
            </a:r>
            <a:r>
              <a:rPr lang="en-US" sz="5400" b="1" u="sng" dirty="0" err="1">
                <a:solidFill>
                  <a:srgbClr val="0070C0"/>
                </a:solidFill>
                <a:latin typeface="Nyala" panose="02000504070300020003" pitchFamily="2" charset="0"/>
              </a:rPr>
              <a:t>እርካታ</a:t>
            </a:r>
            <a:r>
              <a:rPr lang="en-US" sz="5400" b="1" u="sng" dirty="0">
                <a:latin typeface="Nyala" panose="02000504070300020003" pitchFamily="2" charset="0"/>
              </a:rPr>
              <a:t> </a:t>
            </a:r>
            <a:r>
              <a:rPr lang="en-US" sz="5400" b="1" dirty="0">
                <a:solidFill>
                  <a:srgbClr val="2369FF"/>
                </a:solidFill>
                <a:latin typeface="Nyala" panose="02000504070300020003" pitchFamily="2" charset="0"/>
              </a:rPr>
              <a:t>(፪)</a:t>
            </a:r>
          </a:p>
          <a:p>
            <a:pPr marL="0" indent="0">
              <a:buNone/>
            </a:pPr>
            <a:r>
              <a:rPr lang="en-US" sz="5400" b="1" dirty="0" err="1">
                <a:latin typeface="Nyala" panose="02000504070300020003" pitchFamily="2" charset="0"/>
              </a:rPr>
              <a:t>ልጅሽ</a:t>
            </a:r>
            <a:r>
              <a:rPr lang="en-US" sz="5400" b="1" dirty="0">
                <a:latin typeface="Nyala" panose="02000504070300020003" pitchFamily="2" charset="0"/>
              </a:rPr>
              <a:t> </a:t>
            </a:r>
            <a:r>
              <a:rPr lang="en-US" sz="5400" b="1" dirty="0" err="1">
                <a:latin typeface="Nyala" panose="02000504070300020003" pitchFamily="2" charset="0"/>
              </a:rPr>
              <a:t>ልሁን</a:t>
            </a:r>
            <a:r>
              <a:rPr lang="en-US" sz="5400" b="1" dirty="0">
                <a:latin typeface="Nyala" panose="02000504070300020003" pitchFamily="2" charset="0"/>
              </a:rPr>
              <a:t> </a:t>
            </a:r>
            <a:r>
              <a:rPr lang="en-US" sz="5400" b="1" dirty="0" err="1">
                <a:latin typeface="Nyala" panose="02000504070300020003" pitchFamily="2" charset="0"/>
              </a:rPr>
              <a:t>ድንግል</a:t>
            </a:r>
            <a:r>
              <a:rPr lang="en-US" sz="5400" b="1" dirty="0">
                <a:latin typeface="Nyala" panose="02000504070300020003" pitchFamily="2" charset="0"/>
              </a:rPr>
              <a:t> </a:t>
            </a:r>
            <a:r>
              <a:rPr lang="en-US" sz="5400" b="1" dirty="0" err="1">
                <a:latin typeface="Nyala" panose="02000504070300020003" pitchFamily="2" charset="0"/>
              </a:rPr>
              <a:t>ከስርሽ</a:t>
            </a:r>
            <a:r>
              <a:rPr lang="en-US" sz="5400" b="1" dirty="0">
                <a:latin typeface="Nyala" panose="02000504070300020003" pitchFamily="2" charset="0"/>
              </a:rPr>
              <a:t> </a:t>
            </a:r>
            <a:r>
              <a:rPr lang="en-US" sz="5400" b="1" dirty="0" err="1">
                <a:latin typeface="Nyala" panose="02000504070300020003" pitchFamily="2" charset="0"/>
              </a:rPr>
              <a:t>አልጥፋ</a:t>
            </a:r>
            <a:r>
              <a:rPr lang="en-US" sz="5400" b="1" dirty="0">
                <a:latin typeface="Nyala" panose="02000504070300020003" pitchFamily="2" charset="0"/>
              </a:rPr>
              <a:t> </a:t>
            </a:r>
          </a:p>
          <a:p>
            <a:pPr marL="0" indent="0">
              <a:buNone/>
            </a:pPr>
            <a:r>
              <a:rPr lang="en-US" sz="5400" b="1" dirty="0" err="1">
                <a:latin typeface="Nyala" panose="02000504070300020003" pitchFamily="2" charset="0"/>
              </a:rPr>
              <a:t>አንቺን</a:t>
            </a:r>
            <a:r>
              <a:rPr lang="en-US" sz="5400" b="1" dirty="0">
                <a:latin typeface="Nyala" panose="02000504070300020003" pitchFamily="2" charset="0"/>
              </a:rPr>
              <a:t> </a:t>
            </a:r>
            <a:r>
              <a:rPr lang="en-US" sz="5400" b="1" dirty="0" err="1">
                <a:latin typeface="Nyala" panose="02000504070300020003" pitchFamily="2" charset="0"/>
              </a:rPr>
              <a:t>በማመስገን</a:t>
            </a:r>
            <a:r>
              <a:rPr lang="en-US" sz="5400" b="1" dirty="0">
                <a:latin typeface="Nyala" panose="02000504070300020003" pitchFamily="2" charset="0"/>
              </a:rPr>
              <a:t> </a:t>
            </a:r>
            <a:r>
              <a:rPr lang="en-US" sz="5400" b="1" dirty="0" err="1">
                <a:latin typeface="Nyala" panose="02000504070300020003" pitchFamily="2" charset="0"/>
              </a:rPr>
              <a:t>ህሊናዬ</a:t>
            </a:r>
            <a:r>
              <a:rPr lang="en-US" sz="5400" b="1" dirty="0">
                <a:latin typeface="Nyala" panose="02000504070300020003" pitchFamily="2" charset="0"/>
              </a:rPr>
              <a:t> </a:t>
            </a:r>
            <a:r>
              <a:rPr lang="en-US" sz="5400" b="1" dirty="0" err="1">
                <a:latin typeface="Nyala" panose="02000504070300020003" pitchFamily="2" charset="0"/>
              </a:rPr>
              <a:t>ይርካ</a:t>
            </a:r>
            <a:endParaRPr lang="en-US" sz="5400" b="1" dirty="0">
              <a:latin typeface="Nyala" panose="02000504070300020003" pitchFamily="2" charset="0"/>
            </a:endParaRPr>
          </a:p>
          <a:p>
            <a:pPr marL="0" indent="0">
              <a:buNone/>
            </a:pPr>
            <a:r>
              <a:rPr lang="en-US" sz="5400" b="1" dirty="0" err="1">
                <a:latin typeface="Nyala" panose="02000504070300020003" pitchFamily="2" charset="0"/>
              </a:rPr>
              <a:t>የምስጋናሽ</a:t>
            </a:r>
            <a:r>
              <a:rPr lang="en-US" sz="5400" b="1" dirty="0">
                <a:latin typeface="Nyala" panose="02000504070300020003" pitchFamily="2" charset="0"/>
              </a:rPr>
              <a:t> </a:t>
            </a:r>
            <a:r>
              <a:rPr lang="en-US" sz="5400" b="1" dirty="0" err="1">
                <a:latin typeface="Nyala" panose="02000504070300020003" pitchFamily="2" charset="0"/>
              </a:rPr>
              <a:t>ብዕር</a:t>
            </a:r>
            <a:r>
              <a:rPr lang="en-US" sz="5400" b="1" dirty="0">
                <a:latin typeface="Nyala" panose="02000504070300020003" pitchFamily="2" charset="0"/>
              </a:rPr>
              <a:t> </a:t>
            </a:r>
            <a:r>
              <a:rPr lang="en-US" sz="5400" b="1" dirty="0" err="1">
                <a:latin typeface="Nyala" panose="02000504070300020003" pitchFamily="2" charset="0"/>
              </a:rPr>
              <a:t>ብራናሽ</a:t>
            </a:r>
            <a:r>
              <a:rPr lang="en-US" sz="5400" b="1" dirty="0">
                <a:latin typeface="Nyala" panose="02000504070300020003" pitchFamily="2" charset="0"/>
              </a:rPr>
              <a:t> </a:t>
            </a:r>
            <a:r>
              <a:rPr lang="en-US" sz="5400" b="1" dirty="0" err="1">
                <a:latin typeface="Nyala" panose="02000504070300020003" pitchFamily="2" charset="0"/>
              </a:rPr>
              <a:t>ልሁን</a:t>
            </a:r>
            <a:endParaRPr lang="en-US" sz="5400" b="1" dirty="0">
              <a:latin typeface="Nyala" panose="02000504070300020003" pitchFamily="2" charset="0"/>
            </a:endParaRPr>
          </a:p>
          <a:p>
            <a:pPr marL="0" indent="0">
              <a:buNone/>
            </a:pPr>
            <a:r>
              <a:rPr lang="en-US" sz="5400" b="1" dirty="0" err="1">
                <a:latin typeface="Nyala" panose="02000504070300020003" pitchFamily="2" charset="0"/>
              </a:rPr>
              <a:t>ስምሽን</a:t>
            </a:r>
            <a:r>
              <a:rPr lang="en-US" sz="5400" b="1" dirty="0">
                <a:latin typeface="Nyala" panose="02000504070300020003" pitchFamily="2" charset="0"/>
              </a:rPr>
              <a:t> </a:t>
            </a:r>
            <a:r>
              <a:rPr lang="en-US" sz="5400" b="1" dirty="0" err="1">
                <a:latin typeface="Nyala" panose="02000504070300020003" pitchFamily="2" charset="0"/>
              </a:rPr>
              <a:t>ፃፊብኝ</a:t>
            </a:r>
            <a:r>
              <a:rPr lang="en-US" sz="5400" b="1" dirty="0">
                <a:latin typeface="Nyala" panose="02000504070300020003" pitchFamily="2" charset="0"/>
              </a:rPr>
              <a:t> </a:t>
            </a:r>
            <a:r>
              <a:rPr lang="en-US" sz="5400" b="1" u="sng" dirty="0" err="1">
                <a:latin typeface="Nyala" panose="02000504070300020003" pitchFamily="2" charset="0"/>
              </a:rPr>
              <a:t>በልዩ</a:t>
            </a:r>
            <a:r>
              <a:rPr lang="en-US" sz="5400" b="1" u="sng" dirty="0">
                <a:latin typeface="Nyala" panose="02000504070300020003" pitchFamily="2" charset="0"/>
              </a:rPr>
              <a:t> </a:t>
            </a:r>
            <a:r>
              <a:rPr lang="en-US" sz="5400" b="1" u="sng" dirty="0" err="1">
                <a:latin typeface="Nyala" panose="02000504070300020003" pitchFamily="2" charset="0"/>
              </a:rPr>
              <a:t>ሕብር</a:t>
            </a:r>
            <a:r>
              <a:rPr lang="en-US" sz="5400" b="1" u="sng" dirty="0">
                <a:latin typeface="Nyala" panose="02000504070300020003" pitchFamily="2" charset="0"/>
              </a:rPr>
              <a:t> </a:t>
            </a:r>
            <a:r>
              <a:rPr lang="en-US" sz="5400" b="1" dirty="0">
                <a:latin typeface="Nyala" panose="02000504070300020003" pitchFamily="2" charset="0"/>
              </a:rPr>
              <a:t>(፪) </a:t>
            </a:r>
            <a:r>
              <a:rPr lang="en-US" sz="5400" b="1" dirty="0">
                <a:solidFill>
                  <a:srgbClr val="0070C0"/>
                </a:solidFill>
                <a:latin typeface="Nyala" panose="02000504070300020003" pitchFamily="2" charset="0"/>
              </a:rPr>
              <a:t>(</a:t>
            </a:r>
            <a:r>
              <a:rPr lang="en-US" sz="5400" b="1" dirty="0" err="1">
                <a:solidFill>
                  <a:srgbClr val="0070C0"/>
                </a:solidFill>
                <a:latin typeface="Nyala" panose="02000504070300020003" pitchFamily="2" charset="0"/>
              </a:rPr>
              <a:t>አዝማች</a:t>
            </a:r>
            <a:r>
              <a:rPr lang="en-US" sz="5400" b="1" dirty="0">
                <a:solidFill>
                  <a:srgbClr val="0070C0"/>
                </a:solidFill>
                <a:latin typeface="Nyala" panose="02000504070300020003" pitchFamily="2" charset="0"/>
              </a:rPr>
              <a:t>)</a:t>
            </a:r>
          </a:p>
          <a:p>
            <a:pPr marL="0" indent="0">
              <a:buNone/>
            </a:pPr>
            <a:endParaRPr lang="en-US" sz="5400" b="1" dirty="0">
              <a:latin typeface="Nyala" panose="02000504070300020003" pitchFamily="2" charset="0"/>
            </a:endParaRPr>
          </a:p>
          <a:p>
            <a:pPr marL="0" indent="0">
              <a:buNone/>
            </a:pPr>
            <a:endParaRPr lang="en-US" sz="5400" b="1" dirty="0">
              <a:latin typeface="Nyala" panose="02000504070300020003" pitchFamily="2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BDCFC6C-AC57-944B-A02D-25FB9A3D4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m-ET"/>
              <a:t>ኦታዋ ደብረ ቅዱሳን ቅዱስ ተክለሃይማኖት ቤተክርስቲያን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631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154</Words>
  <Application>Microsoft Office PowerPoint</Application>
  <PresentationFormat>Widescreen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Nyala</vt:lpstr>
      <vt:lpstr>Office Theme</vt:lpstr>
      <vt:lpstr>በብርሃን ፀዳል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አምላከ እስራኤል ክበርልኝ</dc:title>
  <dc:creator>Etaferahu Getachew</dc:creator>
  <cp:lastModifiedBy>Aba Selama</cp:lastModifiedBy>
  <cp:revision>6</cp:revision>
  <dcterms:created xsi:type="dcterms:W3CDTF">2021-08-09T17:36:28Z</dcterms:created>
  <dcterms:modified xsi:type="dcterms:W3CDTF">2022-10-07T21:38:46Z</dcterms:modified>
</cp:coreProperties>
</file>